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20" Type="http://schemas.openxmlformats.org/officeDocument/2006/relationships/image" Target="../media/image14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Relationship Id="rId23" Type="http://schemas.openxmlformats.org/officeDocument/2006/relationships/image" Target="../media/image208.png"/><Relationship Id="rId24" Type="http://schemas.openxmlformats.org/officeDocument/2006/relationships/image" Target="../media/image209.png"/><Relationship Id="rId25" Type="http://schemas.openxmlformats.org/officeDocument/2006/relationships/image" Target="../media/image2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png"/><Relationship Id="rId20" Type="http://schemas.openxmlformats.org/officeDocument/2006/relationships/image" Target="../media/image95.png"/><Relationship Id="rId21" Type="http://schemas.openxmlformats.org/officeDocument/2006/relationships/image" Target="../media/image96.png"/><Relationship Id="rId22" Type="http://schemas.openxmlformats.org/officeDocument/2006/relationships/image" Target="../media/image97.png"/><Relationship Id="rId23" Type="http://schemas.openxmlformats.org/officeDocument/2006/relationships/image" Target="../media/image9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55556" y="-380820"/>
            <a:ext cx="3408797" cy="3408797"/>
            <a:chOff x="14755556" y="-380820"/>
            <a:chExt cx="3408797" cy="34087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5556" y="-380820"/>
              <a:ext cx="3408797" cy="34087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5349" y="831018"/>
            <a:ext cx="13975017" cy="8623678"/>
            <a:chOff x="2155349" y="831018"/>
            <a:chExt cx="13975017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349" y="831018"/>
              <a:ext cx="13975017" cy="8623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010431" y="6290419"/>
            <a:ext cx="4791623" cy="1515478"/>
            <a:chOff x="-1010431" y="6290419"/>
            <a:chExt cx="4791623" cy="15154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010431" y="6290419"/>
              <a:ext cx="4791623" cy="15154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4207" y="4509150"/>
            <a:ext cx="3181065" cy="19092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70300" y="4727954"/>
            <a:ext cx="1185288" cy="1185288"/>
            <a:chOff x="7270300" y="4727954"/>
            <a:chExt cx="1185288" cy="11852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0300" y="4727954"/>
              <a:ext cx="1185288" cy="11852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60425" y="4599641"/>
            <a:ext cx="1158923" cy="17925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23251" y="6851650"/>
            <a:ext cx="12439211" cy="196508"/>
            <a:chOff x="2923251" y="6851650"/>
            <a:chExt cx="12439211" cy="196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3251" y="6851650"/>
              <a:ext cx="12439211" cy="1965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14690" y="7467452"/>
            <a:ext cx="11164325" cy="12749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50483" y="2216396"/>
            <a:ext cx="10172958" cy="33057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57685" y="8398441"/>
            <a:ext cx="960060" cy="1404733"/>
            <a:chOff x="15457685" y="8398441"/>
            <a:chExt cx="960060" cy="14047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57685" y="8398441"/>
              <a:ext cx="960060" cy="140473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4429" y="4576224"/>
            <a:ext cx="1051717" cy="4974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2195" y="354690"/>
            <a:ext cx="469688" cy="534336"/>
            <a:chOff x="762195" y="354690"/>
            <a:chExt cx="469688" cy="5343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195" y="354690"/>
              <a:ext cx="469688" cy="5343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650" y="411553"/>
            <a:ext cx="2919877" cy="6005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5140" y="416958"/>
            <a:ext cx="8865675" cy="19760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964" y="2871929"/>
            <a:ext cx="7453733" cy="4585498"/>
            <a:chOff x="775964" y="2871929"/>
            <a:chExt cx="7453733" cy="45854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964" y="2871929"/>
              <a:ext cx="7453733" cy="45854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69" y="2490606"/>
            <a:ext cx="7101722" cy="469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5964" y="7993383"/>
            <a:ext cx="7492165" cy="2122589"/>
            <a:chOff x="775964" y="7993383"/>
            <a:chExt cx="7492165" cy="2122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964" y="7993383"/>
              <a:ext cx="7492165" cy="21225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0284" y="7629331"/>
            <a:ext cx="5086003" cy="469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32246" y="7329497"/>
            <a:ext cx="1614032" cy="341721"/>
            <a:chOff x="-232246" y="7329497"/>
            <a:chExt cx="1614032" cy="3417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740000">
              <a:off x="-232246" y="7329497"/>
              <a:ext cx="1614032" cy="341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15535" y="2648941"/>
            <a:ext cx="107013" cy="12302226"/>
            <a:chOff x="8815535" y="2648941"/>
            <a:chExt cx="107013" cy="123022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783327" y="5681149"/>
              <a:ext cx="6171429" cy="107013"/>
              <a:chOff x="5783327" y="5681149"/>
              <a:chExt cx="6171429" cy="1070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5783327" y="5681149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783327" y="11811947"/>
              <a:ext cx="6171429" cy="107013"/>
              <a:chOff x="5783327" y="11811947"/>
              <a:chExt cx="6171429" cy="1070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5783327" y="11811947"/>
                <a:ext cx="6171429" cy="10701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639658" y="4035732"/>
            <a:ext cx="7505934" cy="5404466"/>
            <a:chOff x="9639658" y="4035732"/>
            <a:chExt cx="7505934" cy="54044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9658" y="4035732"/>
              <a:ext cx="7505934" cy="540446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37880" y="2463067"/>
            <a:ext cx="5059696" cy="46975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612119" y="7746887"/>
            <a:ext cx="7519703" cy="2106335"/>
            <a:chOff x="9612119" y="7746887"/>
            <a:chExt cx="7519703" cy="21063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2119" y="7746887"/>
              <a:ext cx="7519703" cy="210633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72388" y="6121264"/>
            <a:ext cx="1733091" cy="46975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44184" y="9524397"/>
            <a:ext cx="2487638" cy="328825"/>
            <a:chOff x="14644184" y="9524397"/>
            <a:chExt cx="2487638" cy="3288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08285" y="9489165"/>
              <a:ext cx="1733091" cy="46975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4644184" y="9633732"/>
              <a:ext cx="585078" cy="164413"/>
              <a:chOff x="14644184" y="9633732"/>
              <a:chExt cx="585078" cy="16441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644184" y="9633732"/>
                <a:ext cx="585078" cy="16441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638220" y="2996334"/>
            <a:ext cx="7519703" cy="2106335"/>
            <a:chOff x="9638220" y="2996334"/>
            <a:chExt cx="7519703" cy="2106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38220" y="2996334"/>
              <a:ext cx="7519703" cy="21063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39658" y="9500696"/>
            <a:ext cx="4914559" cy="352525"/>
            <a:chOff x="9639658" y="9500696"/>
            <a:chExt cx="4914559" cy="3525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39658" y="9500696"/>
              <a:ext cx="4914559" cy="352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655" y="2476289"/>
            <a:ext cx="7453733" cy="5846949"/>
            <a:chOff x="555655" y="2476289"/>
            <a:chExt cx="7453733" cy="584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55" y="2476289"/>
              <a:ext cx="7453733" cy="584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410" y="1927245"/>
            <a:ext cx="4339168" cy="469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7195" y="1388683"/>
            <a:ext cx="6463797" cy="8022162"/>
            <a:chOff x="10167195" y="1388683"/>
            <a:chExt cx="6463797" cy="8022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7195" y="1388683"/>
              <a:ext cx="6463797" cy="8022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92474" y="5215410"/>
            <a:ext cx="1312083" cy="368708"/>
            <a:chOff x="8292474" y="5215410"/>
            <a:chExt cx="1312083" cy="368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2474" y="5215410"/>
              <a:ext cx="1312083" cy="368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41502" y="-371773"/>
            <a:ext cx="107013" cy="12302226"/>
            <a:chOff x="8841502" y="-371773"/>
            <a:chExt cx="107013" cy="123022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09294" y="2660435"/>
              <a:ext cx="6171429" cy="107013"/>
              <a:chOff x="5809294" y="2660435"/>
              <a:chExt cx="6171429" cy="10701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5809294" y="2660435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09294" y="8791233"/>
              <a:ext cx="6171429" cy="107013"/>
              <a:chOff x="5809294" y="8791233"/>
              <a:chExt cx="6171429" cy="107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5809294" y="8791233"/>
                <a:ext cx="6171429" cy="107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2195" y="354690"/>
            <a:ext cx="469688" cy="534336"/>
            <a:chOff x="762195" y="354690"/>
            <a:chExt cx="469688" cy="5343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195" y="354690"/>
              <a:ext cx="469688" cy="5343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648" y="411553"/>
            <a:ext cx="3236942" cy="6005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7967" y="458266"/>
            <a:ext cx="11564289" cy="8903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7039" y="2238028"/>
            <a:ext cx="6739114" cy="2904829"/>
            <a:chOff x="997039" y="2238028"/>
            <a:chExt cx="6739114" cy="29048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039" y="2238028"/>
              <a:ext cx="6739114" cy="29048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1575" y="1732301"/>
            <a:ext cx="6621370" cy="469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91394" y="2192743"/>
            <a:ext cx="8920961" cy="5543091"/>
            <a:chOff x="8991394" y="2192743"/>
            <a:chExt cx="8920961" cy="55430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1394" y="2192743"/>
              <a:ext cx="8920961" cy="55430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92411" y="1732301"/>
            <a:ext cx="4339168" cy="469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7376" y="1235684"/>
            <a:ext cx="107013" cy="12302226"/>
            <a:chOff x="8347376" y="1235684"/>
            <a:chExt cx="107013" cy="123022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315168" y="4267892"/>
              <a:ext cx="6171429" cy="107013"/>
              <a:chOff x="5315168" y="4267892"/>
              <a:chExt cx="6171429" cy="107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5315168" y="4267892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15168" y="10398689"/>
              <a:ext cx="6171429" cy="107013"/>
              <a:chOff x="5315168" y="10398689"/>
              <a:chExt cx="6171429" cy="1070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5315168" y="10398689"/>
                <a:ext cx="6171429" cy="10701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62195" y="5810724"/>
            <a:ext cx="469688" cy="534336"/>
            <a:chOff x="762195" y="5810724"/>
            <a:chExt cx="469688" cy="5343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195" y="5810724"/>
              <a:ext cx="469688" cy="5343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3591" y="5855246"/>
            <a:ext cx="6869066" cy="39356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2195" y="6852461"/>
            <a:ext cx="469688" cy="534336"/>
            <a:chOff x="762195" y="6852461"/>
            <a:chExt cx="469688" cy="5343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195" y="6852461"/>
              <a:ext cx="469688" cy="5343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2195" y="7935055"/>
            <a:ext cx="469688" cy="534336"/>
            <a:chOff x="762195" y="7935055"/>
            <a:chExt cx="469688" cy="5343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195" y="7935055"/>
              <a:ext cx="469688" cy="5343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2195" y="8901530"/>
            <a:ext cx="469688" cy="534336"/>
            <a:chOff x="762195" y="8901530"/>
            <a:chExt cx="469688" cy="5343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195" y="8901530"/>
              <a:ext cx="469688" cy="5343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76574" y="8101985"/>
            <a:ext cx="469688" cy="534336"/>
            <a:chOff x="9676574" y="8101985"/>
            <a:chExt cx="469688" cy="5343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76574" y="8101985"/>
              <a:ext cx="469688" cy="5343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76574" y="9052993"/>
            <a:ext cx="469688" cy="534336"/>
            <a:chOff x="9676574" y="9052993"/>
            <a:chExt cx="469688" cy="5343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76574" y="9052993"/>
              <a:ext cx="469688" cy="53433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93043" y="7696442"/>
            <a:ext cx="6738047" cy="22471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974" y="2634963"/>
            <a:ext cx="7453733" cy="4918304"/>
            <a:chOff x="533974" y="2634963"/>
            <a:chExt cx="7453733" cy="4918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974" y="2634963"/>
              <a:ext cx="7453733" cy="49183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8281" y="2176157"/>
            <a:ext cx="5059696" cy="469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74101" y="-393555"/>
            <a:ext cx="107013" cy="12302226"/>
            <a:chOff x="8474101" y="-393555"/>
            <a:chExt cx="107013" cy="12302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41893" y="2638653"/>
              <a:ext cx="6171429" cy="107013"/>
              <a:chOff x="5441893" y="2638653"/>
              <a:chExt cx="6171429" cy="1070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5441893" y="2638653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41893" y="8769450"/>
              <a:ext cx="6171429" cy="107013"/>
              <a:chOff x="5441893" y="8769450"/>
              <a:chExt cx="6171429" cy="10701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5441893" y="8769450"/>
                <a:ext cx="6171429" cy="10701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084746" y="1567826"/>
            <a:ext cx="8689944" cy="7953313"/>
            <a:chOff x="9084746" y="1567826"/>
            <a:chExt cx="8689944" cy="79533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4746" y="1567826"/>
              <a:ext cx="8689944" cy="79533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53360" y="1042642"/>
            <a:ext cx="6329751" cy="4698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79916" y="9756799"/>
            <a:ext cx="3594773" cy="328825"/>
            <a:chOff x="14179916" y="9756799"/>
            <a:chExt cx="3594773" cy="3288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038" y="9721568"/>
              <a:ext cx="2758755" cy="46975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179916" y="9866177"/>
              <a:ext cx="585078" cy="164413"/>
              <a:chOff x="14179916" y="9866177"/>
              <a:chExt cx="585078" cy="16441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79916" y="9866177"/>
                <a:ext cx="585078" cy="1644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111" y="2476289"/>
            <a:ext cx="7736819" cy="5846949"/>
            <a:chOff x="414111" y="2476289"/>
            <a:chExt cx="7736819" cy="584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111" y="2476289"/>
              <a:ext cx="7736819" cy="584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645" y="2004728"/>
            <a:ext cx="6292824" cy="469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41529" y="1331243"/>
            <a:ext cx="6463797" cy="8505748"/>
            <a:chOff x="10341529" y="1331243"/>
            <a:chExt cx="6463797" cy="85057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41529" y="1331243"/>
              <a:ext cx="6463797" cy="8505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86816" y="5215410"/>
            <a:ext cx="1312083" cy="368708"/>
            <a:chOff x="8486816" y="5215410"/>
            <a:chExt cx="1312083" cy="368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6816" y="5215410"/>
              <a:ext cx="1312083" cy="368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35845" y="-371773"/>
            <a:ext cx="107013" cy="12302226"/>
            <a:chOff x="9035845" y="-371773"/>
            <a:chExt cx="107013" cy="123022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003637" y="2660435"/>
              <a:ext cx="6171429" cy="107013"/>
              <a:chOff x="6003637" y="2660435"/>
              <a:chExt cx="6171429" cy="10701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6003637" y="2660435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03637" y="8791233"/>
              <a:ext cx="6171429" cy="107013"/>
              <a:chOff x="6003637" y="8791233"/>
              <a:chExt cx="6171429" cy="1070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6003637" y="8791233"/>
                <a:ext cx="6171429" cy="107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8160" y="831018"/>
            <a:ext cx="13271720" cy="8623678"/>
            <a:chOff x="2708160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8160" y="831018"/>
              <a:ext cx="13271720" cy="86236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7125" y="978687"/>
            <a:ext cx="4690466" cy="24083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56656" y="2818277"/>
            <a:ext cx="668103" cy="977550"/>
            <a:chOff x="1656656" y="2818277"/>
            <a:chExt cx="668103" cy="9775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6656" y="2818277"/>
              <a:ext cx="668103" cy="977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6585" y="1372288"/>
            <a:ext cx="991051" cy="954862"/>
            <a:chOff x="3536585" y="1372288"/>
            <a:chExt cx="991051" cy="954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5739" y="989779"/>
            <a:ext cx="769938" cy="1125187"/>
            <a:chOff x="1605739" y="989779"/>
            <a:chExt cx="769938" cy="11251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739" y="989779"/>
              <a:ext cx="769938" cy="11251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712" y="4477861"/>
            <a:ext cx="1113993" cy="1113993"/>
            <a:chOff x="1433712" y="4477861"/>
            <a:chExt cx="1113993" cy="11139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712" y="4477861"/>
              <a:ext cx="1113993" cy="11139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4546" y="6075606"/>
            <a:ext cx="972324" cy="1201106"/>
            <a:chOff x="1504546" y="6075606"/>
            <a:chExt cx="972324" cy="12011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4546" y="6075606"/>
              <a:ext cx="972324" cy="1201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82357" y="2819964"/>
            <a:ext cx="11120999" cy="5896447"/>
            <a:chOff x="3582357" y="2819964"/>
            <a:chExt cx="11120999" cy="58964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4806" y="2915711"/>
              <a:ext cx="4683117" cy="89858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596916" y="2819964"/>
              <a:ext cx="576280" cy="758115"/>
              <a:chOff x="3596916" y="2819964"/>
              <a:chExt cx="576280" cy="75811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596916" y="3001798"/>
                <a:ext cx="576280" cy="576280"/>
                <a:chOff x="3596916" y="3001798"/>
                <a:chExt cx="576280" cy="57628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96916" y="3001798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58376" y="2756891"/>
                <a:ext cx="663384" cy="87592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0254" y="4189873"/>
              <a:ext cx="4683117" cy="89858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582357" y="4129094"/>
              <a:ext cx="576280" cy="723151"/>
              <a:chOff x="3582357" y="4129094"/>
              <a:chExt cx="576280" cy="723151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582357" y="4275964"/>
                <a:ext cx="576280" cy="576280"/>
                <a:chOff x="3582357" y="4275964"/>
                <a:chExt cx="576280" cy="57628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3582357" y="4275964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43817" y="4066021"/>
                <a:ext cx="650348" cy="84096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30254" y="5464044"/>
              <a:ext cx="5729138" cy="89858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582357" y="5403261"/>
              <a:ext cx="576280" cy="723151"/>
              <a:chOff x="3582357" y="5403261"/>
              <a:chExt cx="576280" cy="72315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582357" y="5550131"/>
                <a:ext cx="576280" cy="576280"/>
                <a:chOff x="3582357" y="5550131"/>
                <a:chExt cx="576280" cy="576280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582357" y="5550131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543817" y="5340188"/>
                <a:ext cx="655394" cy="84096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0254" y="6738206"/>
              <a:ext cx="6187530" cy="89858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582357" y="6677427"/>
              <a:ext cx="576280" cy="723151"/>
              <a:chOff x="3582357" y="6677427"/>
              <a:chExt cx="576280" cy="723151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582357" y="6824298"/>
                <a:ext cx="576280" cy="576280"/>
                <a:chOff x="3582357" y="6824298"/>
                <a:chExt cx="576280" cy="576280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582357" y="6824298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543817" y="6614355"/>
                <a:ext cx="647377" cy="840968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0254" y="8012377"/>
              <a:ext cx="1215901" cy="89858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3582357" y="7951594"/>
              <a:ext cx="576280" cy="723151"/>
              <a:chOff x="3582357" y="7951594"/>
              <a:chExt cx="576280" cy="723151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3582357" y="8098464"/>
                <a:ext cx="576280" cy="576280"/>
                <a:chOff x="3582357" y="8098464"/>
                <a:chExt cx="576280" cy="576280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582357" y="8098464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543817" y="7888521"/>
                <a:ext cx="653292" cy="8409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2551" y="4334084"/>
            <a:ext cx="4988496" cy="2063271"/>
            <a:chOff x="2672551" y="4334084"/>
            <a:chExt cx="4988496" cy="2063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346" y="3384192"/>
              <a:ext cx="9976992" cy="41265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2551" y="4334084"/>
              <a:ext cx="4988496" cy="20632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6396" y="4367601"/>
            <a:ext cx="4588121" cy="17269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86570" y="1289113"/>
            <a:ext cx="9368306" cy="2063271"/>
            <a:chOff x="4286570" y="1289113"/>
            <a:chExt cx="9368306" cy="20632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1539" y="339221"/>
              <a:ext cx="18736612" cy="412654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6570" y="1289113"/>
              <a:ext cx="9368306" cy="20632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0415" y="1327477"/>
            <a:ext cx="8845281" cy="17269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9625" y="3275203"/>
            <a:ext cx="6006347" cy="2063271"/>
            <a:chOff x="6929625" y="3275203"/>
            <a:chExt cx="6006347" cy="20632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2496" y="2325311"/>
              <a:ext cx="12012693" cy="412654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9625" y="3275203"/>
              <a:ext cx="6006347" cy="20632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3471" y="3344402"/>
            <a:ext cx="5628724" cy="17269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37707" y="7034640"/>
            <a:ext cx="5947243" cy="2063271"/>
            <a:chOff x="8937707" y="7034640"/>
            <a:chExt cx="5947243" cy="20632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0130" y="6084747"/>
              <a:ext cx="11894486" cy="412654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7707" y="7034640"/>
              <a:ext cx="5947243" cy="20632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85596" y="7111844"/>
            <a:ext cx="5986602" cy="17269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60990" y="5651905"/>
            <a:ext cx="4988496" cy="2063271"/>
            <a:chOff x="5660990" y="5651905"/>
            <a:chExt cx="4988496" cy="20632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02786" y="4702013"/>
              <a:ext cx="9976992" cy="412654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0990" y="5651905"/>
              <a:ext cx="4988496" cy="20632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99415" y="5781146"/>
            <a:ext cx="4438833" cy="17269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8160" y="831018"/>
            <a:ext cx="13271720" cy="8623678"/>
            <a:chOff x="2708160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8160" y="831018"/>
              <a:ext cx="13271720" cy="86236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7125" y="978687"/>
            <a:ext cx="4690466" cy="24083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56656" y="2818277"/>
            <a:ext cx="668103" cy="977550"/>
            <a:chOff x="1656656" y="2818277"/>
            <a:chExt cx="668103" cy="9775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6656" y="2818277"/>
              <a:ext cx="668103" cy="977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6585" y="1372288"/>
            <a:ext cx="991051" cy="954862"/>
            <a:chOff x="3536585" y="1372288"/>
            <a:chExt cx="991051" cy="954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5739" y="989779"/>
            <a:ext cx="769938" cy="1125187"/>
            <a:chOff x="1605739" y="989779"/>
            <a:chExt cx="769938" cy="11251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739" y="989779"/>
              <a:ext cx="769938" cy="11251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712" y="4477861"/>
            <a:ext cx="1113993" cy="1113993"/>
            <a:chOff x="1433712" y="4477861"/>
            <a:chExt cx="1113993" cy="11139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712" y="4477861"/>
              <a:ext cx="1113993" cy="11139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4546" y="6075606"/>
            <a:ext cx="972324" cy="1201106"/>
            <a:chOff x="1504546" y="6075606"/>
            <a:chExt cx="972324" cy="12011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4546" y="6075606"/>
              <a:ext cx="972324" cy="1201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82357" y="2819964"/>
            <a:ext cx="11121000" cy="5896447"/>
            <a:chOff x="3582357" y="2819964"/>
            <a:chExt cx="11121000" cy="58964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4807" y="2915711"/>
              <a:ext cx="4224726" cy="89858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596916" y="2819964"/>
              <a:ext cx="576280" cy="758115"/>
              <a:chOff x="3596916" y="2819964"/>
              <a:chExt cx="576280" cy="75811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596916" y="3001798"/>
                <a:ext cx="576280" cy="576280"/>
                <a:chOff x="3596916" y="3001798"/>
                <a:chExt cx="576280" cy="57628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596916" y="3001798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58376" y="2756891"/>
                <a:ext cx="663384" cy="87592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0254" y="4189873"/>
              <a:ext cx="10442290" cy="89858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582357" y="4129094"/>
              <a:ext cx="576280" cy="723151"/>
              <a:chOff x="3582357" y="4129094"/>
              <a:chExt cx="576280" cy="723151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582357" y="4275964"/>
                <a:ext cx="576280" cy="576280"/>
                <a:chOff x="3582357" y="4275964"/>
                <a:chExt cx="576280" cy="57628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3582357" y="4275964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43817" y="4066021"/>
                <a:ext cx="650348" cy="84096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30254" y="5464044"/>
              <a:ext cx="6187530" cy="89858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582357" y="5403261"/>
              <a:ext cx="576280" cy="723151"/>
              <a:chOff x="3582357" y="5403261"/>
              <a:chExt cx="576280" cy="72315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582357" y="5550131"/>
                <a:ext cx="576280" cy="576280"/>
                <a:chOff x="3582357" y="5550131"/>
                <a:chExt cx="576280" cy="576280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582357" y="5550131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543817" y="5340188"/>
                <a:ext cx="655394" cy="84096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0254" y="6738206"/>
              <a:ext cx="4224726" cy="89858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582357" y="6677427"/>
              <a:ext cx="576280" cy="723151"/>
              <a:chOff x="3582357" y="6677427"/>
              <a:chExt cx="576280" cy="723151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582357" y="6824298"/>
                <a:ext cx="576280" cy="576280"/>
                <a:chOff x="3582357" y="6824298"/>
                <a:chExt cx="576280" cy="576280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582357" y="6824298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543817" y="6614355"/>
                <a:ext cx="647377" cy="840968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0254" y="8012377"/>
              <a:ext cx="1215901" cy="89858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3582357" y="7951594"/>
              <a:ext cx="576280" cy="723151"/>
              <a:chOff x="3582357" y="7951594"/>
              <a:chExt cx="576280" cy="723151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3582357" y="8098464"/>
                <a:ext cx="576280" cy="576280"/>
                <a:chOff x="3582357" y="8098464"/>
                <a:chExt cx="576280" cy="576280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582357" y="8098464"/>
                  <a:ext cx="576280" cy="576280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543817" y="7888521"/>
                <a:ext cx="653292" cy="8409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3436" y="1543931"/>
            <a:ext cx="5815696" cy="1943492"/>
            <a:chOff x="12173436" y="1543931"/>
            <a:chExt cx="5815696" cy="19434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73436" y="1543931"/>
              <a:ext cx="469688" cy="534336"/>
              <a:chOff x="12173436" y="1543931"/>
              <a:chExt cx="469688" cy="534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73436" y="1543931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7905" y="1600798"/>
              <a:ext cx="5253939" cy="20227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705" y="1311486"/>
            <a:ext cx="11582609" cy="3443419"/>
            <a:chOff x="193705" y="1311486"/>
            <a:chExt cx="11582609" cy="3443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705" y="1311486"/>
              <a:ext cx="11582609" cy="34434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116" y="601871"/>
            <a:ext cx="3732930" cy="634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0734" y="6023004"/>
            <a:ext cx="7554698" cy="1943493"/>
            <a:chOff x="940734" y="6023004"/>
            <a:chExt cx="7554698" cy="19434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0734" y="6023004"/>
              <a:ext cx="469688" cy="534336"/>
              <a:chOff x="940734" y="6023004"/>
              <a:chExt cx="469688" cy="53433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0734" y="6023004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5191" y="6079870"/>
              <a:ext cx="6674786" cy="20227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68523" y="4072433"/>
            <a:ext cx="8846276" cy="5844635"/>
            <a:chOff x="8968523" y="4072433"/>
            <a:chExt cx="8846276" cy="58446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8523" y="4072433"/>
              <a:ext cx="8846276" cy="5844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6048" y="1649960"/>
            <a:ext cx="10759182" cy="1775848"/>
            <a:chOff x="586048" y="1649960"/>
            <a:chExt cx="10759182" cy="1775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048" y="1649960"/>
              <a:ext cx="10759182" cy="17758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857" y="922481"/>
            <a:ext cx="4798837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1501" y="5661093"/>
            <a:ext cx="8628275" cy="1474352"/>
            <a:chOff x="1651501" y="5661093"/>
            <a:chExt cx="8628275" cy="14743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1501" y="5661093"/>
              <a:ext cx="469688" cy="534336"/>
              <a:chOff x="1651501" y="5661093"/>
              <a:chExt cx="469688" cy="53433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1501" y="5661093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960" y="5717961"/>
              <a:ext cx="4816324" cy="15486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62712" y="3503291"/>
            <a:ext cx="7842633" cy="6644454"/>
            <a:chOff x="9762712" y="3503291"/>
            <a:chExt cx="7842633" cy="66444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2712" y="3503291"/>
              <a:ext cx="7842633" cy="6644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73109" y="7130343"/>
            <a:ext cx="5815679" cy="1023978"/>
            <a:chOff x="11673109" y="7130343"/>
            <a:chExt cx="5815679" cy="10239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673109" y="7130343"/>
              <a:ext cx="469688" cy="534336"/>
              <a:chOff x="11673109" y="7130343"/>
              <a:chExt cx="469688" cy="534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673109" y="7130343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7560" y="7187213"/>
              <a:ext cx="4382341" cy="1074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858" y="700264"/>
            <a:ext cx="5524971" cy="6349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475" y="6056513"/>
            <a:ext cx="8628273" cy="996348"/>
            <a:chOff x="979475" y="6056513"/>
            <a:chExt cx="8628273" cy="9963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9475" y="6056513"/>
              <a:ext cx="469688" cy="534336"/>
              <a:chOff x="979475" y="6056513"/>
              <a:chExt cx="469688" cy="53433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9475" y="6056513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932" y="6113377"/>
              <a:ext cx="7599229" cy="1074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8864" y="1424205"/>
            <a:ext cx="9907557" cy="8393904"/>
            <a:chOff x="638864" y="1424205"/>
            <a:chExt cx="9907557" cy="83939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864" y="1424205"/>
              <a:ext cx="9907557" cy="83939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61659" y="3029671"/>
            <a:ext cx="8914053" cy="2688338"/>
            <a:chOff x="8361659" y="3029671"/>
            <a:chExt cx="8914053" cy="26883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1659" y="3029671"/>
              <a:ext cx="8914053" cy="2688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0638" y="7590530"/>
            <a:ext cx="8462627" cy="2412639"/>
            <a:chOff x="9710638" y="7590530"/>
            <a:chExt cx="8462627" cy="2412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10638" y="7590530"/>
              <a:ext cx="469688" cy="534336"/>
              <a:chOff x="9710638" y="7590530"/>
              <a:chExt cx="469688" cy="534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710638" y="7590530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5153" y="7647400"/>
              <a:ext cx="7941395" cy="2496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919" y="571399"/>
            <a:ext cx="8628269" cy="1948326"/>
            <a:chOff x="849919" y="571399"/>
            <a:chExt cx="8628269" cy="19483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49919" y="571399"/>
              <a:ext cx="469688" cy="534336"/>
              <a:chOff x="849919" y="571399"/>
              <a:chExt cx="469688" cy="53433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9919" y="571399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72" y="628260"/>
              <a:ext cx="8119737" cy="2022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84973" y="775418"/>
            <a:ext cx="7723221" cy="6543285"/>
            <a:chOff x="9884973" y="775418"/>
            <a:chExt cx="7723221" cy="65432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4973" y="775418"/>
              <a:ext cx="7723221" cy="65432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0745" y="2740034"/>
            <a:ext cx="7286248" cy="2614054"/>
            <a:chOff x="1410745" y="2740034"/>
            <a:chExt cx="7286248" cy="261405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10745" y="2740034"/>
              <a:ext cx="469688" cy="534336"/>
              <a:chOff x="1410745" y="2740034"/>
              <a:chExt cx="469688" cy="5343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0745" y="2740034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5205" y="2796897"/>
              <a:ext cx="5747702" cy="60050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0610" y="3357321"/>
              <a:ext cx="5586366" cy="12522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0610" y="4582645"/>
              <a:ext cx="6428359" cy="8903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0745" y="6825213"/>
            <a:ext cx="469688" cy="534336"/>
            <a:chOff x="1410745" y="6825213"/>
            <a:chExt cx="469688" cy="5343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0745" y="6825213"/>
              <a:ext cx="469688" cy="53433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55205" y="6882077"/>
            <a:ext cx="7015961" cy="6005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60610" y="7442500"/>
            <a:ext cx="4111645" cy="89034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0610" y="8286303"/>
            <a:ext cx="6318496" cy="89034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60605" y="9176878"/>
            <a:ext cx="7539486" cy="89034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60605" y="5500167"/>
            <a:ext cx="7150606" cy="12522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71180" y="0"/>
            <a:ext cx="107013" cy="12302226"/>
            <a:chOff x="9371180" y="0"/>
            <a:chExt cx="107013" cy="123022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338972" y="3032208"/>
              <a:ext cx="6171429" cy="107013"/>
              <a:chOff x="6338972" y="3032208"/>
              <a:chExt cx="6171429" cy="10701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6338972" y="3032208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338972" y="9163005"/>
              <a:ext cx="6171429" cy="107013"/>
              <a:chOff x="6338972" y="9163005"/>
              <a:chExt cx="6171429" cy="10701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6338972" y="9163005"/>
                <a:ext cx="6171429" cy="107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813" y="937229"/>
            <a:ext cx="8628269" cy="1023969"/>
            <a:chOff x="1023813" y="937229"/>
            <a:chExt cx="8628269" cy="10239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23813" y="937229"/>
              <a:ext cx="469688" cy="534336"/>
              <a:chOff x="1023813" y="937229"/>
              <a:chExt cx="469688" cy="534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23813" y="937229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266" y="994090"/>
              <a:ext cx="6175079" cy="1014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7603" y="1133142"/>
            <a:ext cx="6921604" cy="8587828"/>
            <a:chOff x="10097603" y="1133142"/>
            <a:chExt cx="6921604" cy="85878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7603" y="1133142"/>
              <a:ext cx="6921604" cy="85878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4639" y="1616548"/>
            <a:ext cx="6550166" cy="536064"/>
            <a:chOff x="1584639" y="1616548"/>
            <a:chExt cx="6550166" cy="5360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84639" y="1616548"/>
              <a:ext cx="469688" cy="534336"/>
              <a:chOff x="1584639" y="1616548"/>
              <a:chExt cx="469688" cy="53433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84639" y="1616548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9094" y="1673411"/>
              <a:ext cx="4919370" cy="6005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4639" y="2267106"/>
            <a:ext cx="6550166" cy="536067"/>
            <a:chOff x="1584639" y="2267106"/>
            <a:chExt cx="6550166" cy="5360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84639" y="2267106"/>
              <a:ext cx="469688" cy="534336"/>
              <a:chOff x="1584639" y="2267106"/>
              <a:chExt cx="469688" cy="5343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84639" y="2267106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9094" y="2323973"/>
              <a:ext cx="3016981" cy="60050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90884" y="437731"/>
            <a:ext cx="3316266" cy="6349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3813" y="5176771"/>
            <a:ext cx="469688" cy="534336"/>
            <a:chOff x="1023813" y="5176771"/>
            <a:chExt cx="469688" cy="5343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813" y="5176771"/>
              <a:ext cx="469688" cy="53433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8267" y="5233629"/>
            <a:ext cx="1774481" cy="6005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3672" y="5669186"/>
            <a:ext cx="6622799" cy="12522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3813" y="3510417"/>
            <a:ext cx="469688" cy="534336"/>
            <a:chOff x="1023813" y="3510417"/>
            <a:chExt cx="469688" cy="5343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813" y="3510417"/>
              <a:ext cx="469688" cy="53433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58648" y="3563439"/>
            <a:ext cx="823287" cy="60050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3100" y="4005119"/>
            <a:ext cx="4754256" cy="8903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3813" y="7202531"/>
            <a:ext cx="469688" cy="534336"/>
            <a:chOff x="1023813" y="7202531"/>
            <a:chExt cx="469688" cy="5343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813" y="7202531"/>
              <a:ext cx="469688" cy="53433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8269" y="7259391"/>
            <a:ext cx="1554517" cy="60050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73673" y="7694948"/>
            <a:ext cx="6428359" cy="2647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834582" y="3224702"/>
            <a:ext cx="107013" cy="12302226"/>
            <a:chOff x="8834582" y="3224702"/>
            <a:chExt cx="107013" cy="1230222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02374" y="6256910"/>
              <a:ext cx="6171429" cy="107013"/>
              <a:chOff x="5802374" y="6256910"/>
              <a:chExt cx="6171429" cy="10701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5802374" y="6256910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802374" y="12387708"/>
              <a:ext cx="6171429" cy="107013"/>
              <a:chOff x="5802374" y="12387708"/>
              <a:chExt cx="6171429" cy="10701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5802374" y="12387708"/>
                <a:ext cx="6171429" cy="10701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360631" y="3224702"/>
            <a:ext cx="12302226" cy="107013"/>
            <a:chOff x="-3360631" y="3224702"/>
            <a:chExt cx="12302226" cy="10701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360631" y="3224702"/>
              <a:ext cx="6171429" cy="107013"/>
              <a:chOff x="-3360631" y="3224702"/>
              <a:chExt cx="6171429" cy="1070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-3360631" y="3224702"/>
                <a:ext cx="6171429" cy="10701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70166" y="3224702"/>
              <a:ext cx="6171429" cy="107013"/>
              <a:chOff x="2770166" y="3224702"/>
              <a:chExt cx="6171429" cy="10701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2770166" y="3224702"/>
                <a:ext cx="6171429" cy="107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0044" y="3677088"/>
            <a:ext cx="5246562" cy="6278161"/>
            <a:chOff x="1010044" y="3677088"/>
            <a:chExt cx="5246562" cy="6278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044" y="3677088"/>
              <a:ext cx="5246562" cy="6278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505" y="1133142"/>
            <a:ext cx="8628271" cy="998244"/>
            <a:chOff x="982505" y="1133142"/>
            <a:chExt cx="8628271" cy="9982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82505" y="1133142"/>
              <a:ext cx="469688" cy="534336"/>
              <a:chOff x="982505" y="1133142"/>
              <a:chExt cx="469688" cy="53433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2505" y="1133142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6959" y="1190007"/>
              <a:ext cx="5534339" cy="10145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530" y="3107521"/>
            <a:ext cx="5034185" cy="4697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04014" y="1133142"/>
            <a:ext cx="8628274" cy="1864213"/>
            <a:chOff x="8804014" y="1133142"/>
            <a:chExt cx="8628274" cy="18642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04014" y="1133142"/>
              <a:ext cx="8628274" cy="998246"/>
              <a:chOff x="8804014" y="1133142"/>
              <a:chExt cx="8628274" cy="998246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804014" y="1133142"/>
                <a:ext cx="469688" cy="534336"/>
                <a:chOff x="8804014" y="1133142"/>
                <a:chExt cx="469688" cy="534336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804014" y="1133142"/>
                  <a:ext cx="469688" cy="534336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48471" y="1190009"/>
                <a:ext cx="7888544" cy="10145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64840" y="1812461"/>
              <a:ext cx="6550167" cy="534336"/>
              <a:chOff x="9364840" y="1812461"/>
              <a:chExt cx="6550167" cy="534336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364840" y="1812461"/>
                <a:ext cx="469688" cy="534336"/>
                <a:chOff x="9364840" y="1812461"/>
                <a:chExt cx="469688" cy="53433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364840" y="1812461"/>
                  <a:ext cx="469688" cy="534336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09296" y="1869325"/>
                <a:ext cx="5333532" cy="6005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364840" y="2463020"/>
              <a:ext cx="6550167" cy="534336"/>
              <a:chOff x="9364840" y="2463020"/>
              <a:chExt cx="6550167" cy="53433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364840" y="2463020"/>
                <a:ext cx="469688" cy="534336"/>
                <a:chOff x="9364840" y="2463020"/>
                <a:chExt cx="469688" cy="53433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364840" y="2463020"/>
                  <a:ext cx="469688" cy="534336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09296" y="2519886"/>
                <a:ext cx="5650596" cy="60050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364838" y="3142753"/>
            <a:ext cx="6550169" cy="534336"/>
            <a:chOff x="9364838" y="3142753"/>
            <a:chExt cx="6550169" cy="5343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364838" y="3142753"/>
              <a:ext cx="469688" cy="534336"/>
              <a:chOff x="9364838" y="3142753"/>
              <a:chExt cx="469688" cy="53433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64838" y="3142753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09296" y="3199622"/>
              <a:ext cx="4602301" cy="60050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38975" y="3737045"/>
            <a:ext cx="7066017" cy="89034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10044" y="2473337"/>
            <a:ext cx="8628274" cy="998242"/>
            <a:chOff x="1010044" y="2473337"/>
            <a:chExt cx="8628274" cy="99824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10044" y="2473337"/>
              <a:ext cx="469688" cy="534336"/>
              <a:chOff x="1010044" y="2473337"/>
              <a:chExt cx="469688" cy="53433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10044" y="2473337"/>
                <a:ext cx="469688" cy="53433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4501" y="2530200"/>
              <a:ext cx="4261127" cy="10145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78268" y="5588473"/>
            <a:ext cx="5246562" cy="4366777"/>
            <a:chOff x="6478268" y="5588473"/>
            <a:chExt cx="5246562" cy="43667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78268" y="5588473"/>
              <a:ext cx="5246562" cy="43667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51646" y="5588473"/>
            <a:ext cx="5246562" cy="2100772"/>
            <a:chOff x="11951646" y="5588473"/>
            <a:chExt cx="5246562" cy="210077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51646" y="5588473"/>
              <a:ext cx="5246562" cy="210077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98843" y="8090053"/>
            <a:ext cx="4907417" cy="1252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6410"/>
            <a:chOff x="-9524" y="-9524"/>
            <a:chExt cx="18304762" cy="10306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6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964" y="2998342"/>
            <a:ext cx="7453733" cy="4187569"/>
            <a:chOff x="775964" y="2998342"/>
            <a:chExt cx="7453733" cy="4187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964" y="2998342"/>
              <a:ext cx="7453733" cy="41875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6672" y="2449298"/>
            <a:ext cx="6020095" cy="469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964" y="533692"/>
            <a:ext cx="469688" cy="534336"/>
            <a:chOff x="775964" y="533692"/>
            <a:chExt cx="469688" cy="5343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964" y="533692"/>
              <a:ext cx="469688" cy="5343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0420" y="590555"/>
            <a:ext cx="9279665" cy="15486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67195" y="1958784"/>
            <a:ext cx="6463797" cy="6211608"/>
            <a:chOff x="10167195" y="1958784"/>
            <a:chExt cx="6463797" cy="6211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7195" y="1958784"/>
              <a:ext cx="6463797" cy="62116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964" y="8215321"/>
            <a:ext cx="7453733" cy="1533975"/>
            <a:chOff x="775964" y="8215321"/>
            <a:chExt cx="7453733" cy="15339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964" y="8215321"/>
              <a:ext cx="7453733" cy="1533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5663" y="4907772"/>
            <a:ext cx="1312083" cy="368708"/>
            <a:chOff x="8555663" y="4907772"/>
            <a:chExt cx="1312083" cy="368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663" y="4907772"/>
              <a:ext cx="1312083" cy="3687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08495" y="7713021"/>
            <a:ext cx="2761901" cy="469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2022-01-06T20:27:23Z</dcterms:created>
  <dcterms:modified xsi:type="dcterms:W3CDTF">2022-01-06T20:27:23Z</dcterms:modified>
</cp:coreProperties>
</file>